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813E4ED5-A859-49C5-BAF2-8F0F37709D78}">
          <p14:sldIdLst>
            <p14:sldId id="26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5" d="100"/>
          <a:sy n="105" d="100"/>
        </p:scale>
        <p:origin x="-72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1A8B2E-C7F5-4B77-88EE-501B11A7C304}" type="datetimeFigureOut">
              <a:rPr lang="de-DE" smtClean="0"/>
              <a:t>18.09.2015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0B0A11-F8FC-4085-AA6D-8649AFE0E2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4925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0B0A11-F8FC-4085-AA6D-8649AFE0E25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7537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B701D-9837-43FF-84E1-2A3685610C56}" type="datetimeFigureOut">
              <a:rPr lang="de-DE" smtClean="0"/>
              <a:t>18.09.2015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CBA8-0CAA-4418-BB46-2AB2482133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6262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B701D-9837-43FF-84E1-2A3685610C56}" type="datetimeFigureOut">
              <a:rPr lang="de-DE" smtClean="0"/>
              <a:t>18.09.2015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CBA8-0CAA-4418-BB46-2AB2482133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5282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B701D-9837-43FF-84E1-2A3685610C56}" type="datetimeFigureOut">
              <a:rPr lang="de-DE" smtClean="0"/>
              <a:t>18.09.2015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CBA8-0CAA-4418-BB46-2AB2482133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3439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B701D-9837-43FF-84E1-2A3685610C56}" type="datetimeFigureOut">
              <a:rPr lang="de-DE" smtClean="0"/>
              <a:t>18.09.2015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CBA8-0CAA-4418-BB46-2AB2482133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7960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B701D-9837-43FF-84E1-2A3685610C56}" type="datetimeFigureOut">
              <a:rPr lang="de-DE" smtClean="0"/>
              <a:t>18.09.2015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CBA8-0CAA-4418-BB46-2AB2482133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7270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B701D-9837-43FF-84E1-2A3685610C56}" type="datetimeFigureOut">
              <a:rPr lang="de-DE" smtClean="0"/>
              <a:t>18.09.2015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CBA8-0CAA-4418-BB46-2AB2482133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9048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B701D-9837-43FF-84E1-2A3685610C56}" type="datetimeFigureOut">
              <a:rPr lang="de-DE" smtClean="0"/>
              <a:t>18.09.2015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CBA8-0CAA-4418-BB46-2AB2482133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1217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B701D-9837-43FF-84E1-2A3685610C56}" type="datetimeFigureOut">
              <a:rPr lang="de-DE" smtClean="0"/>
              <a:t>18.09.2015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CBA8-0CAA-4418-BB46-2AB2482133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1916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B701D-9837-43FF-84E1-2A3685610C56}" type="datetimeFigureOut">
              <a:rPr lang="de-DE" smtClean="0"/>
              <a:t>18.09.2015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CBA8-0CAA-4418-BB46-2AB2482133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6932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B701D-9837-43FF-84E1-2A3685610C56}" type="datetimeFigureOut">
              <a:rPr lang="de-DE" smtClean="0"/>
              <a:t>18.09.2015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CBA8-0CAA-4418-BB46-2AB2482133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8467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B701D-9837-43FF-84E1-2A3685610C56}" type="datetimeFigureOut">
              <a:rPr lang="de-DE" smtClean="0"/>
              <a:t>18.09.2015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9CBA8-0CAA-4418-BB46-2AB2482133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2851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B701D-9837-43FF-84E1-2A3685610C56}" type="datetimeFigureOut">
              <a:rPr lang="de-DE" smtClean="0"/>
              <a:t>18.09.2015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9CBA8-0CAA-4418-BB46-2AB2482133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4957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07504" y="764704"/>
            <a:ext cx="864096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CorpoA" pitchFamily="2" charset="0"/>
              </a:rPr>
              <a:t>Mal kurz in die Zukunft schauen.</a:t>
            </a:r>
          </a:p>
          <a:p>
            <a:r>
              <a:rPr lang="de-DE" sz="1400" dirty="0">
                <a:latin typeface="CorpoS" pitchFamily="2" charset="0"/>
              </a:rPr>
              <a:t>Was einem wirklich Spaß macht, findet man nur heraus, wenn man es </a:t>
            </a:r>
            <a:r>
              <a:rPr lang="de-DE" sz="1400" dirty="0" smtClean="0">
                <a:latin typeface="CorpoS" pitchFamily="2" charset="0"/>
              </a:rPr>
              <a:t>ausprobiert. Ein Schülerpraktikum bei der Daimler AG gibt dir Orientierung. Dann siehst Du, welcher Beruf am besten zu dir passt.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07504" y="2007475"/>
            <a:ext cx="86411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CorpoA" pitchFamily="2" charset="0"/>
              </a:rPr>
              <a:t>Los geht’s auf unserer Karriereseite: www.daimler.com/karriere! </a:t>
            </a:r>
            <a:endParaRPr lang="de-DE" sz="1400" dirty="0" smtClean="0">
              <a:latin typeface="CorpoA" pitchFamily="2" charset="0"/>
            </a:endParaRPr>
          </a:p>
          <a:p>
            <a:r>
              <a:rPr lang="de-DE" sz="1400" dirty="0"/>
              <a:t>Klicke </a:t>
            </a:r>
            <a:r>
              <a:rPr lang="de-DE" sz="1400" dirty="0" smtClean="0"/>
              <a:t>einfach auf die </a:t>
            </a:r>
            <a:r>
              <a:rPr lang="de-DE" sz="1400" dirty="0"/>
              <a:t>Menüpunkte Schüler und Schülerpraktikum .</a:t>
            </a:r>
          </a:p>
          <a:p>
            <a:r>
              <a:rPr lang="de-DE" sz="1400" dirty="0" smtClean="0"/>
              <a:t>Praktika sind an vielen Daimler-Standorten möglich </a:t>
            </a:r>
            <a:r>
              <a:rPr lang="de-DE" sz="1400" dirty="0"/>
              <a:t>(</a:t>
            </a:r>
            <a:r>
              <a:rPr lang="de-DE" sz="1400" dirty="0" smtClean="0"/>
              <a:t>Werke </a:t>
            </a:r>
            <a:r>
              <a:rPr lang="de-DE" sz="1400" dirty="0"/>
              <a:t>oder </a:t>
            </a:r>
            <a:r>
              <a:rPr lang="de-DE" sz="1400" dirty="0" smtClean="0"/>
              <a:t>Niederlassungen). Such dir </a:t>
            </a:r>
            <a:r>
              <a:rPr lang="de-DE" sz="1400" dirty="0"/>
              <a:t>aus dem </a:t>
            </a:r>
            <a:r>
              <a:rPr lang="de-DE" sz="1400" dirty="0" err="1"/>
              <a:t>Pulldown</a:t>
            </a:r>
            <a:r>
              <a:rPr lang="de-DE" sz="1400" dirty="0"/>
              <a:t>-Menü </a:t>
            </a:r>
            <a:r>
              <a:rPr lang="de-DE" sz="1400" dirty="0" smtClean="0"/>
              <a:t>deinen Wunschstandort  aus und informier dich  </a:t>
            </a:r>
            <a:r>
              <a:rPr lang="de-DE" sz="1400" dirty="0"/>
              <a:t>über die </a:t>
            </a:r>
            <a:r>
              <a:rPr lang="de-DE" sz="1400" dirty="0" smtClean="0"/>
              <a:t>Angebote. </a:t>
            </a:r>
            <a:r>
              <a:rPr lang="de-DE" sz="1400" dirty="0"/>
              <a:t>Außerdem </a:t>
            </a:r>
            <a:r>
              <a:rPr lang="de-DE" sz="1400" dirty="0" smtClean="0"/>
              <a:t> findest du dort deinen Ansprechpartner und  alle Infos zur Bewerbung.</a:t>
            </a: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49" y="3890099"/>
            <a:ext cx="2664143" cy="1555125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3910862"/>
            <a:ext cx="1172987" cy="1534362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7892" y="3910861"/>
            <a:ext cx="2704445" cy="1534362"/>
          </a:xfrm>
          <a:prstGeom prst="rect">
            <a:avLst/>
          </a:prstGeom>
        </p:spPr>
      </p:pic>
      <p:cxnSp>
        <p:nvCxnSpPr>
          <p:cNvPr id="3" name="Gerade Verbindung mit Pfeil 2"/>
          <p:cNvCxnSpPr/>
          <p:nvPr/>
        </p:nvCxnSpPr>
        <p:spPr>
          <a:xfrm>
            <a:off x="2267744" y="4678043"/>
            <a:ext cx="288032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>
            <a:off x="3897892" y="4680681"/>
            <a:ext cx="288032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7691" y="3910862"/>
            <a:ext cx="2102781" cy="1503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" name="Gerade Verbindung mit Pfeil 14"/>
          <p:cNvCxnSpPr/>
          <p:nvPr/>
        </p:nvCxnSpPr>
        <p:spPr>
          <a:xfrm>
            <a:off x="6300192" y="4678042"/>
            <a:ext cx="288032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/>
          <p:cNvSpPr txBox="1"/>
          <p:nvPr/>
        </p:nvSpPr>
        <p:spPr>
          <a:xfrm>
            <a:off x="107350" y="5445224"/>
            <a:ext cx="89291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   Schritt 1: 		               Schritt 2:	           Schritt 3:		   Schritt 4:</a:t>
            </a:r>
          </a:p>
          <a:p>
            <a:r>
              <a:rPr lang="de-DE" sz="1400" dirty="0"/>
              <a:t> </a:t>
            </a:r>
            <a:r>
              <a:rPr lang="de-DE" sz="1400" dirty="0" smtClean="0"/>
              <a:t>  Internetseite aufrufen                  Wunschstandort            Informationen abrufen	   Onlinebewerbungsbogen</a:t>
            </a:r>
          </a:p>
          <a:p>
            <a:r>
              <a:rPr lang="de-DE" sz="1400" dirty="0"/>
              <a:t>	</a:t>
            </a:r>
            <a:r>
              <a:rPr lang="de-DE" sz="1400" dirty="0" smtClean="0"/>
              <a:t>	               auswählen				   mit Zeugnis per email senden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259392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Microsoft Office PowerPoint</Application>
  <PresentationFormat>Bildschirmpräsentation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Daimler AG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Mitzel, Laura (054)</dc:creator>
  <cp:lastModifiedBy>Martens, Marina (068)</cp:lastModifiedBy>
  <cp:revision>30</cp:revision>
  <dcterms:created xsi:type="dcterms:W3CDTF">2015-04-27T08:02:25Z</dcterms:created>
  <dcterms:modified xsi:type="dcterms:W3CDTF">2015-09-18T12:02:06Z</dcterms:modified>
</cp:coreProperties>
</file>